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73" r:id="rId1"/>
  </p:sldMasterIdLst>
  <p:notesMasterIdLst>
    <p:notesMasterId r:id="rId14"/>
  </p:notesMasterIdLst>
  <p:sldIdLst>
    <p:sldId id="256" r:id="rId2"/>
    <p:sldId id="257" r:id="rId3"/>
    <p:sldId id="258" r:id="rId4"/>
    <p:sldId id="259" r:id="rId5"/>
    <p:sldId id="260" r:id="rId6"/>
    <p:sldId id="266" r:id="rId7"/>
    <p:sldId id="267" r:id="rId8"/>
    <p:sldId id="261" r:id="rId9"/>
    <p:sldId id="262" r:id="rId10"/>
    <p:sldId id="263" r:id="rId11"/>
    <p:sldId id="264" r:id="rId12"/>
    <p:sldId id="265"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55" d="100"/>
          <a:sy n="55" d="100"/>
        </p:scale>
        <p:origin x="84" y="33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19"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andwehr, Gabe" userId="9bd98efd-ef81-4930-8497-3e8acdddf7df" providerId="ADAL" clId="{2F713991-EA41-4629-8C2E-CD5C5BE16B6C}"/>
    <pc:docChg chg="modSld">
      <pc:chgData name="Landwehr, Gabe" userId="9bd98efd-ef81-4930-8497-3e8acdddf7df" providerId="ADAL" clId="{2F713991-EA41-4629-8C2E-CD5C5BE16B6C}" dt="2018-12-04T00:42:47.064" v="28" actId="20577"/>
      <pc:docMkLst>
        <pc:docMk/>
      </pc:docMkLst>
      <pc:sldChg chg="modNotesTx">
        <pc:chgData name="Landwehr, Gabe" userId="9bd98efd-ef81-4930-8497-3e8acdddf7df" providerId="ADAL" clId="{2F713991-EA41-4629-8C2E-CD5C5BE16B6C}" dt="2018-12-04T00:42:47.064" v="28" actId="20577"/>
        <pc:sldMkLst>
          <pc:docMk/>
          <pc:sldMk cId="2771921579" sldId="265"/>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F0B53C8-466E-4A19-A664-9C5E124E636E}" type="datetimeFigureOut">
              <a:rPr lang="en-US" smtClean="0"/>
              <a:t>12/3/2018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7B7D724-396C-402F-B785-4E1BE20E6643}" type="slidenum">
              <a:rPr lang="en-US" smtClean="0"/>
              <a:t>‹#›</a:t>
            </a:fld>
            <a:endParaRPr lang="en-US"/>
          </a:p>
        </p:txBody>
      </p:sp>
    </p:spTree>
    <p:extLst>
      <p:ext uri="{BB962C8B-B14F-4D97-AF65-F5344CB8AC3E}">
        <p14:creationId xmlns:p14="http://schemas.microsoft.com/office/powerpoint/2010/main" val="42403879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E7B7D724-396C-402F-B785-4E1BE20E6643}" type="slidenum">
              <a:rPr lang="en-US" smtClean="0"/>
              <a:t>4</a:t>
            </a:fld>
            <a:endParaRPr lang="en-US"/>
          </a:p>
        </p:txBody>
      </p:sp>
    </p:spTree>
    <p:extLst>
      <p:ext uri="{BB962C8B-B14F-4D97-AF65-F5344CB8AC3E}">
        <p14:creationId xmlns:p14="http://schemas.microsoft.com/office/powerpoint/2010/main" val="24808279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game can be done just as well without networking.</a:t>
            </a:r>
          </a:p>
        </p:txBody>
      </p:sp>
      <p:sp>
        <p:nvSpPr>
          <p:cNvPr id="4" name="Slide Number Placeholder 3"/>
          <p:cNvSpPr>
            <a:spLocks noGrp="1"/>
          </p:cNvSpPr>
          <p:nvPr>
            <p:ph type="sldNum" sz="quarter" idx="5"/>
          </p:nvPr>
        </p:nvSpPr>
        <p:spPr/>
        <p:txBody>
          <a:bodyPr/>
          <a:lstStyle/>
          <a:p>
            <a:fld id="{E7B7D724-396C-402F-B785-4E1BE20E6643}" type="slidenum">
              <a:rPr lang="en-US" smtClean="0"/>
              <a:t>10</a:t>
            </a:fld>
            <a:endParaRPr lang="en-US"/>
          </a:p>
        </p:txBody>
      </p:sp>
    </p:spTree>
    <p:extLst>
      <p:ext uri="{BB962C8B-B14F-4D97-AF65-F5344CB8AC3E}">
        <p14:creationId xmlns:p14="http://schemas.microsoft.com/office/powerpoint/2010/main" val="21416198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Because our future </a:t>
            </a:r>
            <a:r>
              <a:rPr lang="en-US"/>
              <a:t>is bright.</a:t>
            </a:r>
          </a:p>
        </p:txBody>
      </p:sp>
      <p:sp>
        <p:nvSpPr>
          <p:cNvPr id="4" name="Slide Number Placeholder 3"/>
          <p:cNvSpPr>
            <a:spLocks noGrp="1"/>
          </p:cNvSpPr>
          <p:nvPr>
            <p:ph type="sldNum" sz="quarter" idx="5"/>
          </p:nvPr>
        </p:nvSpPr>
        <p:spPr/>
        <p:txBody>
          <a:bodyPr/>
          <a:lstStyle/>
          <a:p>
            <a:fld id="{E7B7D724-396C-402F-B785-4E1BE20E6643}" type="slidenum">
              <a:rPr lang="en-US" smtClean="0"/>
              <a:t>12</a:t>
            </a:fld>
            <a:endParaRPr lang="en-US"/>
          </a:p>
        </p:txBody>
      </p:sp>
    </p:spTree>
    <p:extLst>
      <p:ext uri="{BB962C8B-B14F-4D97-AF65-F5344CB8AC3E}">
        <p14:creationId xmlns:p14="http://schemas.microsoft.com/office/powerpoint/2010/main" val="212501303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48A87A34-81AB-432B-8DAE-1953F412C126}" type="datetimeFigureOut">
              <a:rPr lang="en-US" smtClean="0"/>
              <a:pPr/>
              <a:t>12/3/2018</a:t>
            </a:fld>
            <a:endParaRPr lang="en-US" dirty="0"/>
          </a:p>
        </p:txBody>
      </p:sp>
      <p:sp>
        <p:nvSpPr>
          <p:cNvPr id="5" name="Footer Placeholder 4"/>
          <p:cNvSpPr>
            <a:spLocks noGrp="1"/>
          </p:cNvSpPr>
          <p:nvPr>
            <p:ph type="ftr" sz="quarter" idx="11"/>
          </p:nvPr>
        </p:nvSpPr>
        <p:spPr>
          <a:xfrm>
            <a:off x="3962399" y="5870575"/>
            <a:ext cx="4893958" cy="377825"/>
          </a:xfrm>
        </p:spPr>
        <p:txBody>
          <a:bodyPr/>
          <a:lstStyle/>
          <a:p>
            <a:endParaRPr lang="en-US" dirty="0"/>
          </a:p>
        </p:txBody>
      </p:sp>
      <p:sp>
        <p:nvSpPr>
          <p:cNvPr id="6" name="Slide Number Placeholder 5"/>
          <p:cNvSpPr>
            <a:spLocks noGrp="1"/>
          </p:cNvSpPr>
          <p:nvPr>
            <p:ph type="sldNum" sz="quarter" idx="12"/>
          </p:nvPr>
        </p:nvSpPr>
        <p:spPr>
          <a:xfrm>
            <a:off x="10608958" y="5870575"/>
            <a:ext cx="551167" cy="3778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74883731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12/3/2018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4511515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12/3/2018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406172438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12/3/2018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04158571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12/3/2018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51175275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12/3/2018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50737263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12/3/2018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421776957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12/3/2018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85528523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12/3/2018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867683476"/>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12/3/2018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6378322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12/3/2018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756307090"/>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12/3/2018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9279252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12/3/2018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7154547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12/3/2018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461543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48A87A34-81AB-432B-8DAE-1953F412C126}" type="datetimeFigureOut">
              <a:rPr lang="en-US" smtClean="0"/>
              <a:t>12/3/2018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0370044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12/3/2018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018071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12/3/2018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3087055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48A87A34-81AB-432B-8DAE-1953F412C126}" type="datetimeFigureOut">
              <a:rPr lang="en-US" smtClean="0"/>
              <a:pPr/>
              <a:t>12/3/2018</a:t>
            </a:fld>
            <a:endParaRPr lang="en-US"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4156829640"/>
      </p:ext>
    </p:extLst>
  </p:cSld>
  <p:clrMap bg1="dk1" tx1="lt1" bg2="dk2" tx2="lt2" accent1="accent1" accent2="accent2" accent3="accent3" accent4="accent4" accent5="accent5" accent6="accent6" hlink="hlink" folHlink="folHlink"/>
  <p:sldLayoutIdLst>
    <p:sldLayoutId id="2147483874" r:id="rId1"/>
    <p:sldLayoutId id="2147483875" r:id="rId2"/>
    <p:sldLayoutId id="2147483876" r:id="rId3"/>
    <p:sldLayoutId id="2147483877" r:id="rId4"/>
    <p:sldLayoutId id="2147483878" r:id="rId5"/>
    <p:sldLayoutId id="2147483879" r:id="rId6"/>
    <p:sldLayoutId id="2147483880" r:id="rId7"/>
    <p:sldLayoutId id="2147483881" r:id="rId8"/>
    <p:sldLayoutId id="2147483882" r:id="rId9"/>
    <p:sldLayoutId id="2147483883" r:id="rId10"/>
    <p:sldLayoutId id="2147483884" r:id="rId11"/>
    <p:sldLayoutId id="2147483885" r:id="rId12"/>
    <p:sldLayoutId id="2147483886" r:id="rId13"/>
    <p:sldLayoutId id="2147483887" r:id="rId14"/>
    <p:sldLayoutId id="2147483888" r:id="rId15"/>
    <p:sldLayoutId id="2147483889" r:id="rId16"/>
    <p:sldLayoutId id="2147483890"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hyperlink" Target="https://cdn.discordapp.com/attachments/441763501782990859/506456847885271060/menu.gif" TargetMode="External"/><Relationship Id="rId1" Type="http://schemas.openxmlformats.org/officeDocument/2006/relationships/slideLayout" Target="../slideLayouts/slideLayout2.xml"/><Relationship Id="rId5" Type="http://schemas.openxmlformats.org/officeDocument/2006/relationships/image" Target="../media/image11.gif"/><Relationship Id="rId4" Type="http://schemas.openxmlformats.org/officeDocument/2006/relationships/hyperlink" Target="https://cdn.discordapp.com/attachments/441763501782990859/506456876007817227/game.gif"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hyperlink" Target="https://cdn.discordapp.com/attachments/441763501782990859/512265575976665088/Gift.gif"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3C7D67-BEC6-4457-B1C5-49B18679699E}"/>
              </a:ext>
            </a:extLst>
          </p:cNvPr>
          <p:cNvSpPr>
            <a:spLocks noGrp="1"/>
          </p:cNvSpPr>
          <p:nvPr>
            <p:ph type="ctrTitle"/>
          </p:nvPr>
        </p:nvSpPr>
        <p:spPr/>
        <p:txBody>
          <a:bodyPr/>
          <a:lstStyle/>
          <a:p>
            <a:r>
              <a:rPr lang="en-US" dirty="0"/>
              <a:t>Gift Game</a:t>
            </a:r>
          </a:p>
        </p:txBody>
      </p:sp>
      <p:sp>
        <p:nvSpPr>
          <p:cNvPr id="3" name="Subtitle 2">
            <a:extLst>
              <a:ext uri="{FF2B5EF4-FFF2-40B4-BE49-F238E27FC236}">
                <a16:creationId xmlns:a16="http://schemas.microsoft.com/office/drawing/2014/main" id="{26FFAD7C-0776-449D-B56B-D780791E6B73}"/>
              </a:ext>
            </a:extLst>
          </p:cNvPr>
          <p:cNvSpPr>
            <a:spLocks noGrp="1"/>
          </p:cNvSpPr>
          <p:nvPr>
            <p:ph type="subTitle" idx="1"/>
          </p:nvPr>
        </p:nvSpPr>
        <p:spPr/>
        <p:txBody>
          <a:bodyPr>
            <a:normAutofit/>
          </a:bodyPr>
          <a:lstStyle/>
          <a:p>
            <a:r>
              <a:rPr lang="en-US" sz="2800" dirty="0"/>
              <a:t>Team N/A</a:t>
            </a:r>
          </a:p>
        </p:txBody>
      </p:sp>
      <p:pic>
        <p:nvPicPr>
          <p:cNvPr id="7" name="Picture 6">
            <a:extLst>
              <a:ext uri="{FF2B5EF4-FFF2-40B4-BE49-F238E27FC236}">
                <a16:creationId xmlns:a16="http://schemas.microsoft.com/office/drawing/2014/main" id="{66C2C57F-6691-402C-809C-F4F7655D2E54}"/>
              </a:ext>
            </a:extLst>
          </p:cNvPr>
          <p:cNvPicPr>
            <a:picLocks noChangeAspect="1"/>
          </p:cNvPicPr>
          <p:nvPr/>
        </p:nvPicPr>
        <p:blipFill>
          <a:blip r:embed="rId2"/>
          <a:stretch>
            <a:fillRect/>
          </a:stretch>
        </p:blipFill>
        <p:spPr>
          <a:xfrm>
            <a:off x="5624664" y="2860008"/>
            <a:ext cx="2421464" cy="2421464"/>
          </a:xfrm>
          <a:prstGeom prst="rect">
            <a:avLst/>
          </a:prstGeom>
        </p:spPr>
      </p:pic>
    </p:spTree>
    <p:extLst>
      <p:ext uri="{BB962C8B-B14F-4D97-AF65-F5344CB8AC3E}">
        <p14:creationId xmlns:p14="http://schemas.microsoft.com/office/powerpoint/2010/main" val="41735513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CBCD83-6B25-4908-A15C-09E38CDAD3BB}"/>
              </a:ext>
            </a:extLst>
          </p:cNvPr>
          <p:cNvSpPr>
            <a:spLocks noGrp="1"/>
          </p:cNvSpPr>
          <p:nvPr>
            <p:ph type="title"/>
          </p:nvPr>
        </p:nvSpPr>
        <p:spPr/>
        <p:txBody>
          <a:bodyPr/>
          <a:lstStyle/>
          <a:p>
            <a:r>
              <a:rPr lang="en-US" dirty="0"/>
              <a:t>What We Wish We Knew</a:t>
            </a:r>
          </a:p>
        </p:txBody>
      </p:sp>
      <p:sp>
        <p:nvSpPr>
          <p:cNvPr id="3" name="Content Placeholder 2">
            <a:extLst>
              <a:ext uri="{FF2B5EF4-FFF2-40B4-BE49-F238E27FC236}">
                <a16:creationId xmlns:a16="http://schemas.microsoft.com/office/drawing/2014/main" id="{A76D37ED-DB05-41B7-B4FF-117B880CE255}"/>
              </a:ext>
            </a:extLst>
          </p:cNvPr>
          <p:cNvSpPr>
            <a:spLocks noGrp="1"/>
          </p:cNvSpPr>
          <p:nvPr>
            <p:ph idx="1"/>
          </p:nvPr>
        </p:nvSpPr>
        <p:spPr/>
        <p:txBody>
          <a:bodyPr>
            <a:normAutofit/>
          </a:bodyPr>
          <a:lstStyle/>
          <a:p>
            <a:r>
              <a:rPr lang="en-US" sz="2800" dirty="0"/>
              <a:t>Networking</a:t>
            </a:r>
          </a:p>
          <a:p>
            <a:r>
              <a:rPr lang="en-US" sz="2800" dirty="0"/>
              <a:t>Scope creep</a:t>
            </a:r>
          </a:p>
          <a:p>
            <a:r>
              <a:rPr lang="en-US" sz="2800" dirty="0"/>
              <a:t>Focus on work</a:t>
            </a:r>
          </a:p>
        </p:txBody>
      </p:sp>
      <p:pic>
        <p:nvPicPr>
          <p:cNvPr id="5" name="Picture 4">
            <a:extLst>
              <a:ext uri="{FF2B5EF4-FFF2-40B4-BE49-F238E27FC236}">
                <a16:creationId xmlns:a16="http://schemas.microsoft.com/office/drawing/2014/main" id="{F169CA76-FD25-43ED-8D9E-89B2B82ACFEB}"/>
              </a:ext>
            </a:extLst>
          </p:cNvPr>
          <p:cNvPicPr>
            <a:picLocks noChangeAspect="1"/>
          </p:cNvPicPr>
          <p:nvPr/>
        </p:nvPicPr>
        <p:blipFill>
          <a:blip r:embed="rId3"/>
          <a:stretch>
            <a:fillRect/>
          </a:stretch>
        </p:blipFill>
        <p:spPr>
          <a:xfrm>
            <a:off x="6711517" y="2550043"/>
            <a:ext cx="6077091" cy="4307957"/>
          </a:xfrm>
          <a:prstGeom prst="rect">
            <a:avLst/>
          </a:prstGeom>
        </p:spPr>
      </p:pic>
    </p:spTree>
    <p:extLst>
      <p:ext uri="{BB962C8B-B14F-4D97-AF65-F5344CB8AC3E}">
        <p14:creationId xmlns:p14="http://schemas.microsoft.com/office/powerpoint/2010/main" val="20364893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9B9A11-0BFE-484B-A86E-EEE988904436}"/>
              </a:ext>
            </a:extLst>
          </p:cNvPr>
          <p:cNvSpPr>
            <a:spLocks noGrp="1"/>
          </p:cNvSpPr>
          <p:nvPr>
            <p:ph type="title"/>
          </p:nvPr>
        </p:nvSpPr>
        <p:spPr/>
        <p:txBody>
          <a:bodyPr/>
          <a:lstStyle/>
          <a:p>
            <a:r>
              <a:rPr lang="en-US" dirty="0"/>
              <a:t>What We Learned</a:t>
            </a:r>
          </a:p>
        </p:txBody>
      </p:sp>
      <p:sp>
        <p:nvSpPr>
          <p:cNvPr id="3" name="Content Placeholder 2">
            <a:extLst>
              <a:ext uri="{FF2B5EF4-FFF2-40B4-BE49-F238E27FC236}">
                <a16:creationId xmlns:a16="http://schemas.microsoft.com/office/drawing/2014/main" id="{83199698-EBFD-4D24-87A7-764EFA455EAD}"/>
              </a:ext>
            </a:extLst>
          </p:cNvPr>
          <p:cNvSpPr>
            <a:spLocks noGrp="1"/>
          </p:cNvSpPr>
          <p:nvPr>
            <p:ph idx="1"/>
          </p:nvPr>
        </p:nvSpPr>
        <p:spPr/>
        <p:txBody>
          <a:bodyPr>
            <a:normAutofit fontScale="92500" lnSpcReduction="20000"/>
          </a:bodyPr>
          <a:lstStyle/>
          <a:p>
            <a:r>
              <a:rPr lang="en-US" sz="2800" dirty="0"/>
              <a:t>The importance of communication &amp; delegation - Gabe</a:t>
            </a:r>
          </a:p>
          <a:p>
            <a:r>
              <a:rPr lang="en-US" sz="2800" dirty="0"/>
              <a:t>Importance of and experience with planning tasks thoroughly - Tre</a:t>
            </a:r>
          </a:p>
          <a:p>
            <a:r>
              <a:rPr lang="en-US" sz="2800" dirty="0"/>
              <a:t>Unreal Engine - Austin</a:t>
            </a:r>
          </a:p>
          <a:p>
            <a:r>
              <a:rPr lang="en-US" sz="2800" dirty="0"/>
              <a:t>Be more flexible with my skills - Evan</a:t>
            </a:r>
          </a:p>
          <a:p>
            <a:r>
              <a:rPr lang="en-US" sz="2800" dirty="0"/>
              <a:t>Rolling with the punches - </a:t>
            </a:r>
            <a:r>
              <a:rPr lang="en-US" sz="2800" dirty="0" err="1"/>
              <a:t>Phyzon</a:t>
            </a:r>
            <a:endParaRPr lang="en-US" sz="2800" dirty="0"/>
          </a:p>
          <a:p>
            <a:r>
              <a:rPr lang="en-US" sz="2800" dirty="0"/>
              <a:t>Communication is important - Jordan</a:t>
            </a:r>
          </a:p>
          <a:p>
            <a:r>
              <a:rPr lang="en-US" sz="2800" dirty="0"/>
              <a:t>Unreal Engine - Drew</a:t>
            </a:r>
          </a:p>
          <a:p>
            <a:r>
              <a:rPr lang="en-US" sz="2800" dirty="0"/>
              <a:t>[INSERT KNOWLEDGE HERE] - Jayme</a:t>
            </a:r>
          </a:p>
        </p:txBody>
      </p:sp>
      <p:pic>
        <p:nvPicPr>
          <p:cNvPr id="5" name="Picture 4">
            <a:extLst>
              <a:ext uri="{FF2B5EF4-FFF2-40B4-BE49-F238E27FC236}">
                <a16:creationId xmlns:a16="http://schemas.microsoft.com/office/drawing/2014/main" id="{D5B187A6-FA9E-44F9-8A95-9C4ABBBE4E27}"/>
              </a:ext>
            </a:extLst>
          </p:cNvPr>
          <p:cNvPicPr>
            <a:picLocks noChangeAspect="1"/>
          </p:cNvPicPr>
          <p:nvPr/>
        </p:nvPicPr>
        <p:blipFill>
          <a:blip r:embed="rId2"/>
          <a:stretch>
            <a:fillRect/>
          </a:stretch>
        </p:blipFill>
        <p:spPr>
          <a:xfrm>
            <a:off x="9268287" y="78185"/>
            <a:ext cx="2735802" cy="2190059"/>
          </a:xfrm>
          <a:prstGeom prst="rect">
            <a:avLst/>
          </a:prstGeom>
        </p:spPr>
      </p:pic>
      <p:pic>
        <p:nvPicPr>
          <p:cNvPr id="7" name="Picture 6">
            <a:extLst>
              <a:ext uri="{FF2B5EF4-FFF2-40B4-BE49-F238E27FC236}">
                <a16:creationId xmlns:a16="http://schemas.microsoft.com/office/drawing/2014/main" id="{ADE93860-388E-4A7E-9FEF-887A379DAD7D}"/>
              </a:ext>
            </a:extLst>
          </p:cNvPr>
          <p:cNvPicPr>
            <a:picLocks noChangeAspect="1"/>
          </p:cNvPicPr>
          <p:nvPr/>
        </p:nvPicPr>
        <p:blipFill>
          <a:blip r:embed="rId3"/>
          <a:stretch>
            <a:fillRect/>
          </a:stretch>
        </p:blipFill>
        <p:spPr>
          <a:xfrm>
            <a:off x="8539660" y="3604334"/>
            <a:ext cx="4555132" cy="3253666"/>
          </a:xfrm>
          <a:prstGeom prst="rect">
            <a:avLst/>
          </a:prstGeom>
        </p:spPr>
      </p:pic>
    </p:spTree>
    <p:extLst>
      <p:ext uri="{BB962C8B-B14F-4D97-AF65-F5344CB8AC3E}">
        <p14:creationId xmlns:p14="http://schemas.microsoft.com/office/powerpoint/2010/main" val="12084848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822BAF-B85D-433B-9BB8-5671F6725247}"/>
              </a:ext>
            </a:extLst>
          </p:cNvPr>
          <p:cNvSpPr>
            <a:spLocks noGrp="1"/>
          </p:cNvSpPr>
          <p:nvPr>
            <p:ph type="title"/>
          </p:nvPr>
        </p:nvSpPr>
        <p:spPr/>
        <p:txBody>
          <a:bodyPr/>
          <a:lstStyle/>
          <a:p>
            <a:r>
              <a:rPr lang="en-US" dirty="0"/>
              <a:t>Questions For OUR FUTUREs?</a:t>
            </a:r>
          </a:p>
        </p:txBody>
      </p:sp>
      <p:sp>
        <p:nvSpPr>
          <p:cNvPr id="5" name="Content Placeholder 4">
            <a:extLst>
              <a:ext uri="{FF2B5EF4-FFF2-40B4-BE49-F238E27FC236}">
                <a16:creationId xmlns:a16="http://schemas.microsoft.com/office/drawing/2014/main" id="{DBA7807D-ADD0-4376-A31D-42661D73E25E}"/>
              </a:ext>
            </a:extLst>
          </p:cNvPr>
          <p:cNvSpPr>
            <a:spLocks noGrp="1"/>
          </p:cNvSpPr>
          <p:nvPr>
            <p:ph idx="1"/>
          </p:nvPr>
        </p:nvSpPr>
        <p:spPr>
          <a:xfrm>
            <a:off x="685800" y="2141538"/>
            <a:ext cx="10131425" cy="3649662"/>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Tree>
    <p:extLst>
      <p:ext uri="{BB962C8B-B14F-4D97-AF65-F5344CB8AC3E}">
        <p14:creationId xmlns:p14="http://schemas.microsoft.com/office/powerpoint/2010/main" val="27719215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41D2FA-683B-41CF-A7B6-A4333141DF20}"/>
              </a:ext>
            </a:extLst>
          </p:cNvPr>
          <p:cNvSpPr>
            <a:spLocks noGrp="1"/>
          </p:cNvSpPr>
          <p:nvPr>
            <p:ph type="title"/>
          </p:nvPr>
        </p:nvSpPr>
        <p:spPr/>
        <p:txBody>
          <a:bodyPr/>
          <a:lstStyle/>
          <a:p>
            <a:r>
              <a:rPr lang="en-US" dirty="0"/>
              <a:t>Team N/A</a:t>
            </a:r>
          </a:p>
        </p:txBody>
      </p:sp>
      <p:sp>
        <p:nvSpPr>
          <p:cNvPr id="3" name="Content Placeholder 2">
            <a:extLst>
              <a:ext uri="{FF2B5EF4-FFF2-40B4-BE49-F238E27FC236}">
                <a16:creationId xmlns:a16="http://schemas.microsoft.com/office/drawing/2014/main" id="{3AAAACE4-65A5-47F9-8A16-5CF613D49A3F}"/>
              </a:ext>
            </a:extLst>
          </p:cNvPr>
          <p:cNvSpPr>
            <a:spLocks noGrp="1"/>
          </p:cNvSpPr>
          <p:nvPr>
            <p:ph idx="1"/>
          </p:nvPr>
        </p:nvSpPr>
        <p:spPr/>
        <p:txBody>
          <a:bodyPr>
            <a:normAutofit fontScale="92500" lnSpcReduction="20000"/>
          </a:bodyPr>
          <a:lstStyle/>
          <a:p>
            <a:r>
              <a:rPr lang="en-US" sz="2800" dirty="0"/>
              <a:t>Gabe Landwehr – Lead Designer</a:t>
            </a:r>
          </a:p>
          <a:p>
            <a:r>
              <a:rPr lang="en-US" sz="2800" dirty="0"/>
              <a:t>Tre </a:t>
            </a:r>
            <a:r>
              <a:rPr lang="en-US" sz="2800" dirty="0" err="1"/>
              <a:t>Stoterau</a:t>
            </a:r>
            <a:r>
              <a:rPr lang="en-US" sz="2800" dirty="0"/>
              <a:t> – Project Manager</a:t>
            </a:r>
          </a:p>
          <a:p>
            <a:r>
              <a:rPr lang="en-US" sz="2800" dirty="0"/>
              <a:t>Austin Krieger – Admin</a:t>
            </a:r>
          </a:p>
          <a:p>
            <a:r>
              <a:rPr lang="en-US" sz="2800" dirty="0"/>
              <a:t>Evan Winters – QA &amp; Utility</a:t>
            </a:r>
          </a:p>
          <a:p>
            <a:r>
              <a:rPr lang="en-US" sz="2800" dirty="0" err="1"/>
              <a:t>Phyzon</a:t>
            </a:r>
            <a:r>
              <a:rPr lang="en-US" sz="2800" dirty="0"/>
              <a:t> Milton – Marketing &amp; Art</a:t>
            </a:r>
          </a:p>
          <a:p>
            <a:r>
              <a:rPr lang="en-US" sz="2800" dirty="0"/>
              <a:t>Jordan </a:t>
            </a:r>
            <a:r>
              <a:rPr lang="en-US" sz="2800" dirty="0" err="1"/>
              <a:t>Kudray</a:t>
            </a:r>
            <a:r>
              <a:rPr lang="en-US" sz="2800" dirty="0"/>
              <a:t> – Utility</a:t>
            </a:r>
          </a:p>
          <a:p>
            <a:r>
              <a:rPr lang="en-US" sz="2800" dirty="0"/>
              <a:t>Drew Concha – Sound FX &amp; Programming</a:t>
            </a:r>
          </a:p>
          <a:p>
            <a:r>
              <a:rPr lang="en-US" sz="2800" dirty="0"/>
              <a:t>Jayme Skaggs – Art</a:t>
            </a:r>
          </a:p>
        </p:txBody>
      </p:sp>
      <p:pic>
        <p:nvPicPr>
          <p:cNvPr id="7" name="Picture 6">
            <a:extLst>
              <a:ext uri="{FF2B5EF4-FFF2-40B4-BE49-F238E27FC236}">
                <a16:creationId xmlns:a16="http://schemas.microsoft.com/office/drawing/2014/main" id="{40771F7D-1FD4-45B1-B2A1-A623385766BC}"/>
              </a:ext>
            </a:extLst>
          </p:cNvPr>
          <p:cNvPicPr>
            <a:picLocks noChangeAspect="1"/>
          </p:cNvPicPr>
          <p:nvPr/>
        </p:nvPicPr>
        <p:blipFill>
          <a:blip r:embed="rId2"/>
          <a:stretch>
            <a:fillRect/>
          </a:stretch>
        </p:blipFill>
        <p:spPr>
          <a:xfrm>
            <a:off x="7025251" y="4972741"/>
            <a:ext cx="4480948" cy="1636918"/>
          </a:xfrm>
          <a:prstGeom prst="rect">
            <a:avLst/>
          </a:prstGeom>
        </p:spPr>
      </p:pic>
    </p:spTree>
    <p:extLst>
      <p:ext uri="{BB962C8B-B14F-4D97-AF65-F5344CB8AC3E}">
        <p14:creationId xmlns:p14="http://schemas.microsoft.com/office/powerpoint/2010/main" val="34033965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047C64-5A75-4AA9-916E-511EFD41250C}"/>
              </a:ext>
            </a:extLst>
          </p:cNvPr>
          <p:cNvSpPr>
            <a:spLocks noGrp="1"/>
          </p:cNvSpPr>
          <p:nvPr>
            <p:ph type="title"/>
          </p:nvPr>
        </p:nvSpPr>
        <p:spPr/>
        <p:txBody>
          <a:bodyPr/>
          <a:lstStyle/>
          <a:p>
            <a:endParaRPr lang="en-US" dirty="0"/>
          </a:p>
        </p:txBody>
      </p:sp>
      <p:pic>
        <p:nvPicPr>
          <p:cNvPr id="4" name="Trailer">
            <a:hlinkClick r:id="" action="ppaction://media"/>
            <a:extLst>
              <a:ext uri="{FF2B5EF4-FFF2-40B4-BE49-F238E27FC236}">
                <a16:creationId xmlns:a16="http://schemas.microsoft.com/office/drawing/2014/main" id="{83350903-F42D-41B6-A024-41BD2A9B0B30}"/>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186"/>
          </a:xfrm>
        </p:spPr>
      </p:pic>
    </p:spTree>
    <p:extLst>
      <p:ext uri="{BB962C8B-B14F-4D97-AF65-F5344CB8AC3E}">
        <p14:creationId xmlns:p14="http://schemas.microsoft.com/office/powerpoint/2010/main" val="83026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56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F10750-4530-49D0-927F-F98B9D9136FC}"/>
              </a:ext>
            </a:extLst>
          </p:cNvPr>
          <p:cNvSpPr>
            <a:spLocks noGrp="1"/>
          </p:cNvSpPr>
          <p:nvPr>
            <p:ph type="title"/>
          </p:nvPr>
        </p:nvSpPr>
        <p:spPr/>
        <p:txBody>
          <a:bodyPr/>
          <a:lstStyle/>
          <a:p>
            <a:r>
              <a:rPr lang="en-US" dirty="0"/>
              <a:t>The Concept</a:t>
            </a:r>
          </a:p>
        </p:txBody>
      </p:sp>
      <p:sp>
        <p:nvSpPr>
          <p:cNvPr id="3" name="Content Placeholder 2">
            <a:extLst>
              <a:ext uri="{FF2B5EF4-FFF2-40B4-BE49-F238E27FC236}">
                <a16:creationId xmlns:a16="http://schemas.microsoft.com/office/drawing/2014/main" id="{E57B75AE-B068-44E1-95EB-7810167E3A84}"/>
              </a:ext>
            </a:extLst>
          </p:cNvPr>
          <p:cNvSpPr>
            <a:spLocks noGrp="1"/>
          </p:cNvSpPr>
          <p:nvPr>
            <p:ph idx="1"/>
          </p:nvPr>
        </p:nvSpPr>
        <p:spPr/>
        <p:txBody>
          <a:bodyPr>
            <a:normAutofit/>
          </a:bodyPr>
          <a:lstStyle/>
          <a:p>
            <a:r>
              <a:rPr lang="en-US" sz="2800" dirty="0"/>
              <a:t>The Pitch: Shake, swap, and steal your way to the best haul in this exciting new mobile game about opening the best presents. Rattle the package to hear what’s inside, inspect the outside, and make your best judgement as to what’s inside, but beware, it’s not always what you think.</a:t>
            </a:r>
          </a:p>
          <a:p>
            <a:r>
              <a:rPr lang="en-US" sz="2800" dirty="0"/>
              <a:t>Core Experience: Excitement of participating in a wacky present swap where anything is possible.</a:t>
            </a:r>
          </a:p>
        </p:txBody>
      </p:sp>
      <p:pic>
        <p:nvPicPr>
          <p:cNvPr id="4" name="Picture 3">
            <a:extLst>
              <a:ext uri="{FF2B5EF4-FFF2-40B4-BE49-F238E27FC236}">
                <a16:creationId xmlns:a16="http://schemas.microsoft.com/office/drawing/2014/main" id="{B48C7E62-598A-4B1D-BE84-037F89473BB9}"/>
              </a:ext>
            </a:extLst>
          </p:cNvPr>
          <p:cNvPicPr>
            <a:picLocks noChangeAspect="1"/>
          </p:cNvPicPr>
          <p:nvPr/>
        </p:nvPicPr>
        <p:blipFill>
          <a:blip r:embed="rId3"/>
          <a:stretch>
            <a:fillRect/>
          </a:stretch>
        </p:blipFill>
        <p:spPr>
          <a:xfrm>
            <a:off x="9321553" y="44485"/>
            <a:ext cx="2803659" cy="2097582"/>
          </a:xfrm>
          <a:prstGeom prst="rect">
            <a:avLst/>
          </a:prstGeom>
        </p:spPr>
      </p:pic>
    </p:spTree>
    <p:extLst>
      <p:ext uri="{BB962C8B-B14F-4D97-AF65-F5344CB8AC3E}">
        <p14:creationId xmlns:p14="http://schemas.microsoft.com/office/powerpoint/2010/main" val="26355158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B004E5-0AE4-49F9-B92E-C71C8CF98D51}"/>
              </a:ext>
            </a:extLst>
          </p:cNvPr>
          <p:cNvSpPr>
            <a:spLocks noGrp="1"/>
          </p:cNvSpPr>
          <p:nvPr>
            <p:ph type="title"/>
          </p:nvPr>
        </p:nvSpPr>
        <p:spPr/>
        <p:txBody>
          <a:bodyPr/>
          <a:lstStyle/>
          <a:p>
            <a:r>
              <a:rPr lang="en-US" dirty="0"/>
              <a:t>Gameplay</a:t>
            </a:r>
          </a:p>
        </p:txBody>
      </p:sp>
      <p:sp>
        <p:nvSpPr>
          <p:cNvPr id="3" name="Content Placeholder 2">
            <a:extLst>
              <a:ext uri="{FF2B5EF4-FFF2-40B4-BE49-F238E27FC236}">
                <a16:creationId xmlns:a16="http://schemas.microsoft.com/office/drawing/2014/main" id="{CAF514AA-D1A2-46F5-8478-202A71C478E0}"/>
              </a:ext>
            </a:extLst>
          </p:cNvPr>
          <p:cNvSpPr>
            <a:spLocks noGrp="1"/>
          </p:cNvSpPr>
          <p:nvPr>
            <p:ph idx="1"/>
          </p:nvPr>
        </p:nvSpPr>
        <p:spPr/>
        <p:txBody>
          <a:bodyPr>
            <a:normAutofit/>
          </a:bodyPr>
          <a:lstStyle/>
          <a:p>
            <a:r>
              <a:rPr lang="en-US" sz="2800" dirty="0"/>
              <a:t>Party-style game for 3-8 players</a:t>
            </a:r>
          </a:p>
          <a:p>
            <a:r>
              <a:rPr lang="en-US" sz="2800" dirty="0"/>
              <a:t>A single device is passed around the group.</a:t>
            </a:r>
          </a:p>
          <a:p>
            <a:r>
              <a:rPr lang="en-US" sz="2800" dirty="0"/>
              <a:t>Shake the phone to hear a sound.</a:t>
            </a:r>
          </a:p>
          <a:p>
            <a:pPr lvl="1"/>
            <a:r>
              <a:rPr lang="en-US" sz="2600" dirty="0"/>
              <a:t>Ex: Ticking = watch or bomb</a:t>
            </a:r>
          </a:p>
          <a:p>
            <a:pPr lvl="1"/>
            <a:r>
              <a:rPr lang="en-US" sz="2600" dirty="0"/>
              <a:t>“Wet slap” = dead fish, or waterbed</a:t>
            </a:r>
          </a:p>
        </p:txBody>
      </p:sp>
      <p:pic>
        <p:nvPicPr>
          <p:cNvPr id="8" name="Picture 7">
            <a:extLst>
              <a:ext uri="{FF2B5EF4-FFF2-40B4-BE49-F238E27FC236}">
                <a16:creationId xmlns:a16="http://schemas.microsoft.com/office/drawing/2014/main" id="{E93A3348-ACD7-4724-876C-8CC8B770D98C}"/>
              </a:ext>
            </a:extLst>
          </p:cNvPr>
          <p:cNvPicPr>
            <a:picLocks noChangeAspect="1"/>
          </p:cNvPicPr>
          <p:nvPr/>
        </p:nvPicPr>
        <p:blipFill>
          <a:blip r:embed="rId2"/>
          <a:stretch>
            <a:fillRect/>
          </a:stretch>
        </p:blipFill>
        <p:spPr>
          <a:xfrm>
            <a:off x="9953788" y="275043"/>
            <a:ext cx="1726876" cy="1062690"/>
          </a:xfrm>
          <a:prstGeom prst="rect">
            <a:avLst/>
          </a:prstGeom>
        </p:spPr>
      </p:pic>
      <p:pic>
        <p:nvPicPr>
          <p:cNvPr id="10" name="Picture 9">
            <a:extLst>
              <a:ext uri="{FF2B5EF4-FFF2-40B4-BE49-F238E27FC236}">
                <a16:creationId xmlns:a16="http://schemas.microsoft.com/office/drawing/2014/main" id="{AC1FD375-5150-4CD6-AAC0-C72E16EFBEF9}"/>
              </a:ext>
            </a:extLst>
          </p:cNvPr>
          <p:cNvPicPr>
            <a:picLocks noChangeAspect="1"/>
          </p:cNvPicPr>
          <p:nvPr/>
        </p:nvPicPr>
        <p:blipFill>
          <a:blip r:embed="rId3"/>
          <a:stretch>
            <a:fillRect/>
          </a:stretch>
        </p:blipFill>
        <p:spPr>
          <a:xfrm>
            <a:off x="8014443" y="4102392"/>
            <a:ext cx="3878690" cy="2640541"/>
          </a:xfrm>
          <a:prstGeom prst="rect">
            <a:avLst/>
          </a:prstGeom>
        </p:spPr>
      </p:pic>
    </p:spTree>
    <p:extLst>
      <p:ext uri="{BB962C8B-B14F-4D97-AF65-F5344CB8AC3E}">
        <p14:creationId xmlns:p14="http://schemas.microsoft.com/office/powerpoint/2010/main" val="3822725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753BAD-2BBB-4134-88A2-5FBCA48307B3}"/>
              </a:ext>
            </a:extLst>
          </p:cNvPr>
          <p:cNvSpPr>
            <a:spLocks noGrp="1"/>
          </p:cNvSpPr>
          <p:nvPr>
            <p:ph type="title"/>
          </p:nvPr>
        </p:nvSpPr>
        <p:spPr/>
        <p:txBody>
          <a:bodyPr/>
          <a:lstStyle/>
          <a:p>
            <a:r>
              <a:rPr lang="en-US" dirty="0"/>
              <a:t>Gameplay</a:t>
            </a:r>
          </a:p>
        </p:txBody>
      </p:sp>
      <p:sp>
        <p:nvSpPr>
          <p:cNvPr id="3" name="Content Placeholder 2">
            <a:extLst>
              <a:ext uri="{FF2B5EF4-FFF2-40B4-BE49-F238E27FC236}">
                <a16:creationId xmlns:a16="http://schemas.microsoft.com/office/drawing/2014/main" id="{E5E8551B-636A-44AB-A623-260F7D4283BE}"/>
              </a:ext>
            </a:extLst>
          </p:cNvPr>
          <p:cNvSpPr>
            <a:spLocks noGrp="1"/>
          </p:cNvSpPr>
          <p:nvPr>
            <p:ph idx="1"/>
          </p:nvPr>
        </p:nvSpPr>
        <p:spPr/>
        <p:txBody>
          <a:bodyPr/>
          <a:lstStyle/>
          <a:p>
            <a:endParaRPr lang="en-US"/>
          </a:p>
        </p:txBody>
      </p:sp>
      <p:pic>
        <p:nvPicPr>
          <p:cNvPr id="4" name="Picture 4" descr="https://media.discordapp.net/attachments/441763501782990859/506456847885271060/menu.gif?width=400&amp;height=225">
            <a:hlinkClick r:id="rId2"/>
            <a:extLst>
              <a:ext uri="{FF2B5EF4-FFF2-40B4-BE49-F238E27FC236}">
                <a16:creationId xmlns:a16="http://schemas.microsoft.com/office/drawing/2014/main" id="{DBEB11A2-2D3F-47EA-B6A2-6EB80F2B679B}"/>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1" y="2252132"/>
            <a:ext cx="6096001" cy="342900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descr="https://media.discordapp.net/attachments/441763501782990859/506456876007817227/game.gif?width=400&amp;height=225">
            <a:hlinkClick r:id="rId4"/>
            <a:extLst>
              <a:ext uri="{FF2B5EF4-FFF2-40B4-BE49-F238E27FC236}">
                <a16:creationId xmlns:a16="http://schemas.microsoft.com/office/drawing/2014/main" id="{429A3EF8-C8FA-407B-B4AE-83333CBF3F28}"/>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6096000" y="2252133"/>
            <a:ext cx="6096000" cy="342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42411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DFBB83-5D99-4756-ACF1-0EDDF8DA618C}"/>
              </a:ext>
            </a:extLst>
          </p:cNvPr>
          <p:cNvSpPr>
            <a:spLocks noGrp="1"/>
          </p:cNvSpPr>
          <p:nvPr>
            <p:ph type="title"/>
          </p:nvPr>
        </p:nvSpPr>
        <p:spPr/>
        <p:txBody>
          <a:bodyPr/>
          <a:lstStyle/>
          <a:p>
            <a:r>
              <a:rPr lang="en-US" dirty="0"/>
              <a:t>Gameplay</a:t>
            </a:r>
          </a:p>
        </p:txBody>
      </p:sp>
      <p:pic>
        <p:nvPicPr>
          <p:cNvPr id="4" name="Picture 2" descr="https://media.discordapp.net/attachments/441763501782990859/512265575976665088/Gift.gif?width=400&amp;height=225">
            <a:hlinkClick r:id="rId2"/>
            <a:extLst>
              <a:ext uri="{FF2B5EF4-FFF2-40B4-BE49-F238E27FC236}">
                <a16:creationId xmlns:a16="http://schemas.microsoft.com/office/drawing/2014/main" id="{0E42A3C1-599D-49DD-83C0-50C53096B4CA}"/>
              </a:ext>
            </a:extLst>
          </p:cNvPr>
          <p:cNvPicPr>
            <a:picLocks noGrp="1" noChangeAspect="1" noChangeArrowheads="1" noCrop="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104855" y="1758361"/>
            <a:ext cx="7982290" cy="44900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30163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3122A8-65C1-45D2-88E2-AE447B0A7355}"/>
              </a:ext>
            </a:extLst>
          </p:cNvPr>
          <p:cNvSpPr>
            <a:spLocks noGrp="1"/>
          </p:cNvSpPr>
          <p:nvPr>
            <p:ph type="title"/>
          </p:nvPr>
        </p:nvSpPr>
        <p:spPr/>
        <p:txBody>
          <a:bodyPr/>
          <a:lstStyle/>
          <a:p>
            <a:r>
              <a:rPr lang="en-US" dirty="0"/>
              <a:t>Issues</a:t>
            </a:r>
          </a:p>
        </p:txBody>
      </p:sp>
      <p:sp>
        <p:nvSpPr>
          <p:cNvPr id="3" name="Content Placeholder 2">
            <a:extLst>
              <a:ext uri="{FF2B5EF4-FFF2-40B4-BE49-F238E27FC236}">
                <a16:creationId xmlns:a16="http://schemas.microsoft.com/office/drawing/2014/main" id="{2481AD1A-2E35-4927-9770-01B97987A2CE}"/>
              </a:ext>
            </a:extLst>
          </p:cNvPr>
          <p:cNvSpPr>
            <a:spLocks noGrp="1"/>
          </p:cNvSpPr>
          <p:nvPr>
            <p:ph idx="1"/>
          </p:nvPr>
        </p:nvSpPr>
        <p:spPr/>
        <p:txBody>
          <a:bodyPr>
            <a:normAutofit fontScale="92500" lnSpcReduction="10000"/>
          </a:bodyPr>
          <a:lstStyle/>
          <a:p>
            <a:r>
              <a:rPr lang="en-US" sz="2400" dirty="0"/>
              <a:t>I was not prepared to be a leader - Gabe</a:t>
            </a:r>
          </a:p>
          <a:p>
            <a:r>
              <a:rPr lang="en-US" sz="2400" dirty="0"/>
              <a:t>Personal Motivation to learn certain aspects- Tre</a:t>
            </a:r>
          </a:p>
          <a:p>
            <a:r>
              <a:rPr lang="en-US" sz="2400" dirty="0"/>
              <a:t>Time management - Austin</a:t>
            </a:r>
          </a:p>
          <a:p>
            <a:r>
              <a:rPr lang="en-US" sz="2400" dirty="0"/>
              <a:t>Not having goals - Evan</a:t>
            </a:r>
          </a:p>
          <a:p>
            <a:r>
              <a:rPr lang="en-US" sz="2400" dirty="0"/>
              <a:t>Balancing marketing and art - </a:t>
            </a:r>
            <a:r>
              <a:rPr lang="en-US" sz="2400" dirty="0" err="1"/>
              <a:t>Phyzon</a:t>
            </a:r>
            <a:endParaRPr lang="en-US" sz="2400" dirty="0"/>
          </a:p>
          <a:p>
            <a:r>
              <a:rPr lang="en-US" sz="2400" dirty="0"/>
              <a:t>Unfamiliar with art tools - Jordan</a:t>
            </a:r>
          </a:p>
          <a:p>
            <a:r>
              <a:rPr lang="en-US" sz="2400" dirty="0"/>
              <a:t>Never having learned game engine - Drew</a:t>
            </a:r>
          </a:p>
          <a:p>
            <a:r>
              <a:rPr lang="en-US" sz="2400" dirty="0"/>
              <a:t>[INSERT ISSUE HERE] - Jayme</a:t>
            </a:r>
          </a:p>
        </p:txBody>
      </p:sp>
      <p:pic>
        <p:nvPicPr>
          <p:cNvPr id="7" name="Picture 6">
            <a:extLst>
              <a:ext uri="{FF2B5EF4-FFF2-40B4-BE49-F238E27FC236}">
                <a16:creationId xmlns:a16="http://schemas.microsoft.com/office/drawing/2014/main" id="{4AF66075-A427-4D34-83CD-4BE3E908D10D}"/>
              </a:ext>
            </a:extLst>
          </p:cNvPr>
          <p:cNvPicPr>
            <a:picLocks noChangeAspect="1"/>
          </p:cNvPicPr>
          <p:nvPr/>
        </p:nvPicPr>
        <p:blipFill>
          <a:blip r:embed="rId2"/>
          <a:stretch>
            <a:fillRect/>
          </a:stretch>
        </p:blipFill>
        <p:spPr>
          <a:xfrm>
            <a:off x="7127552" y="2639291"/>
            <a:ext cx="6400813" cy="4572009"/>
          </a:xfrm>
          <a:prstGeom prst="rect">
            <a:avLst/>
          </a:prstGeom>
        </p:spPr>
      </p:pic>
    </p:spTree>
    <p:extLst>
      <p:ext uri="{BB962C8B-B14F-4D97-AF65-F5344CB8AC3E}">
        <p14:creationId xmlns:p14="http://schemas.microsoft.com/office/powerpoint/2010/main" val="8273321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359688-0041-4ED1-B591-3D6D25B1C10D}"/>
              </a:ext>
            </a:extLst>
          </p:cNvPr>
          <p:cNvSpPr>
            <a:spLocks noGrp="1"/>
          </p:cNvSpPr>
          <p:nvPr>
            <p:ph type="title"/>
          </p:nvPr>
        </p:nvSpPr>
        <p:spPr/>
        <p:txBody>
          <a:bodyPr/>
          <a:lstStyle/>
          <a:p>
            <a:r>
              <a:rPr lang="en-US" dirty="0"/>
              <a:t>Solutions</a:t>
            </a:r>
          </a:p>
        </p:txBody>
      </p:sp>
      <p:sp>
        <p:nvSpPr>
          <p:cNvPr id="3" name="Content Placeholder 2">
            <a:extLst>
              <a:ext uri="{FF2B5EF4-FFF2-40B4-BE49-F238E27FC236}">
                <a16:creationId xmlns:a16="http://schemas.microsoft.com/office/drawing/2014/main" id="{C3F2251B-A2D7-4B47-B1D5-5B948D4138F9}"/>
              </a:ext>
            </a:extLst>
          </p:cNvPr>
          <p:cNvSpPr>
            <a:spLocks noGrp="1"/>
          </p:cNvSpPr>
          <p:nvPr>
            <p:ph idx="1"/>
          </p:nvPr>
        </p:nvSpPr>
        <p:spPr/>
        <p:txBody>
          <a:bodyPr>
            <a:normAutofit fontScale="92500" lnSpcReduction="10000"/>
          </a:bodyPr>
          <a:lstStyle/>
          <a:p>
            <a:r>
              <a:rPr lang="en-US" sz="2400" dirty="0"/>
              <a:t>Listening to my team - Gabe</a:t>
            </a:r>
          </a:p>
          <a:p>
            <a:r>
              <a:rPr lang="en-US" sz="2400" dirty="0"/>
              <a:t>Fully utilizing </a:t>
            </a:r>
            <a:r>
              <a:rPr lang="en-US" sz="2400"/>
              <a:t>paired development </a:t>
            </a:r>
            <a:r>
              <a:rPr lang="en-US" sz="2400" dirty="0"/>
              <a:t>- Tre</a:t>
            </a:r>
          </a:p>
          <a:p>
            <a:r>
              <a:rPr lang="en-US" sz="2400" dirty="0"/>
              <a:t>Prioritizing tasks - Austin</a:t>
            </a:r>
          </a:p>
          <a:p>
            <a:r>
              <a:rPr lang="en-US" sz="2400" dirty="0"/>
              <a:t>Asking for specific tasks - Evan</a:t>
            </a:r>
          </a:p>
          <a:p>
            <a:r>
              <a:rPr lang="en-US" sz="2400" dirty="0"/>
              <a:t>Taking things one step at a time - </a:t>
            </a:r>
            <a:r>
              <a:rPr lang="en-US" sz="2400" dirty="0" err="1"/>
              <a:t>Phyzon</a:t>
            </a:r>
            <a:endParaRPr lang="en-US" sz="2400" dirty="0"/>
          </a:p>
          <a:p>
            <a:r>
              <a:rPr lang="en-US" sz="2400" dirty="0"/>
              <a:t>Practicing tools &amp; online resources - Jordan</a:t>
            </a:r>
          </a:p>
          <a:p>
            <a:r>
              <a:rPr lang="en-US" sz="2400" dirty="0"/>
              <a:t>Asking for help &amp; researching - Drew</a:t>
            </a:r>
          </a:p>
          <a:p>
            <a:r>
              <a:rPr lang="en-US" sz="2400" dirty="0"/>
              <a:t>[INSERT SOLUTION HERE] - Jayme</a:t>
            </a:r>
          </a:p>
        </p:txBody>
      </p:sp>
      <p:pic>
        <p:nvPicPr>
          <p:cNvPr id="4" name="Picture 3">
            <a:extLst>
              <a:ext uri="{FF2B5EF4-FFF2-40B4-BE49-F238E27FC236}">
                <a16:creationId xmlns:a16="http://schemas.microsoft.com/office/drawing/2014/main" id="{85F6FF88-AD7A-497E-B2FD-56D19D93D440}"/>
              </a:ext>
            </a:extLst>
          </p:cNvPr>
          <p:cNvPicPr>
            <a:picLocks noChangeAspect="1"/>
          </p:cNvPicPr>
          <p:nvPr/>
        </p:nvPicPr>
        <p:blipFill>
          <a:blip r:embed="rId2"/>
          <a:stretch>
            <a:fillRect/>
          </a:stretch>
        </p:blipFill>
        <p:spPr>
          <a:xfrm>
            <a:off x="8668581" y="0"/>
            <a:ext cx="3523419" cy="3649133"/>
          </a:xfrm>
          <a:prstGeom prst="rect">
            <a:avLst/>
          </a:prstGeom>
        </p:spPr>
      </p:pic>
    </p:spTree>
    <p:extLst>
      <p:ext uri="{BB962C8B-B14F-4D97-AF65-F5344CB8AC3E}">
        <p14:creationId xmlns:p14="http://schemas.microsoft.com/office/powerpoint/2010/main" val="209292317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04C7E"/>
      </a:dk2>
      <a:lt2>
        <a:srgbClr val="EBEBEB"/>
      </a:lt2>
      <a:accent1>
        <a:srgbClr val="94CE67"/>
      </a:accent1>
      <a:accent2>
        <a:srgbClr val="49D1CD"/>
      </a:accent2>
      <a:accent3>
        <a:srgbClr val="61A5D6"/>
      </a:accent3>
      <a:accent4>
        <a:srgbClr val="9D8CD3"/>
      </a:accent4>
      <a:accent5>
        <a:srgbClr val="E45C8A"/>
      </a:accent5>
      <a:accent6>
        <a:srgbClr val="F98C61"/>
      </a:accent6>
      <a:hlink>
        <a:srgbClr val="AAF172"/>
      </a:hlink>
      <a:folHlink>
        <a:srgbClr val="E7F19A"/>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E44E6A2F-09CD-4BE0-B42D-107FF03CEED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TM03457452[[fn=Celestial]]</Template>
  <TotalTime>104</TotalTime>
  <Words>367</Words>
  <Application>Microsoft Office PowerPoint</Application>
  <PresentationFormat>Widescreen</PresentationFormat>
  <Paragraphs>59</Paragraphs>
  <Slides>12</Slides>
  <Notes>3</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vt:i4>
      </vt:variant>
    </vt:vector>
  </HeadingPairs>
  <TitlesOfParts>
    <vt:vector size="16" baseType="lpstr">
      <vt:lpstr>Arial</vt:lpstr>
      <vt:lpstr>Calibri</vt:lpstr>
      <vt:lpstr>Calibri Light</vt:lpstr>
      <vt:lpstr>Celestial</vt:lpstr>
      <vt:lpstr>Gift Game</vt:lpstr>
      <vt:lpstr>Team N/A</vt:lpstr>
      <vt:lpstr>PowerPoint Presentation</vt:lpstr>
      <vt:lpstr>The Concept</vt:lpstr>
      <vt:lpstr>Gameplay</vt:lpstr>
      <vt:lpstr>Gameplay</vt:lpstr>
      <vt:lpstr>Gameplay</vt:lpstr>
      <vt:lpstr>Issues</vt:lpstr>
      <vt:lpstr>Solutions</vt:lpstr>
      <vt:lpstr>What We Wish We Knew</vt:lpstr>
      <vt:lpstr>What We Learned</vt:lpstr>
      <vt:lpstr>Questions For OUR FUTUREs?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Gift Game</dc:title>
  <dc:creator>Gabe Landwehr</dc:creator>
  <cp:lastModifiedBy>Tre Stoterau</cp:lastModifiedBy>
  <cp:revision>12</cp:revision>
  <dcterms:created xsi:type="dcterms:W3CDTF">2018-12-03T23:01:23Z</dcterms:created>
  <dcterms:modified xsi:type="dcterms:W3CDTF">2018-12-04T00:50:27Z</dcterms:modified>
</cp:coreProperties>
</file>